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1"/>
  </p:notesMasterIdLst>
  <p:sldIdLst>
    <p:sldId id="256" r:id="rId2"/>
    <p:sldId id="261" r:id="rId3"/>
    <p:sldId id="259" r:id="rId4"/>
    <p:sldId id="258" r:id="rId5"/>
    <p:sldId id="257" r:id="rId6"/>
    <p:sldId id="260" r:id="rId7"/>
    <p:sldId id="262" r:id="rId8"/>
    <p:sldId id="263" r:id="rId9"/>
    <p:sldId id="264" r:id="rId10"/>
  </p:sldIdLst>
  <p:sldSz cx="7559675" cy="10080625"/>
  <p:notesSz cx="6858000" cy="9144000"/>
  <p:defaultTextStyle>
    <a:defPPr>
      <a:defRPr lang="en-US"/>
    </a:defPPr>
    <a:lvl1pPr marL="0" algn="l" defTabSz="4571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57" algn="l" defTabSz="4571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13" algn="l" defTabSz="4571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70" algn="l" defTabSz="4571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28" algn="l" defTabSz="4571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85" algn="l" defTabSz="4571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41" algn="l" defTabSz="4571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98" algn="l" defTabSz="4571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255" algn="l" defTabSz="4571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1FE"/>
    <a:srgbClr val="ADDA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00"/>
    <p:restoredTop sz="94694"/>
  </p:normalViewPr>
  <p:slideViewPr>
    <p:cSldViewPr snapToGrid="0">
      <p:cViewPr>
        <p:scale>
          <a:sx n="86" d="100"/>
          <a:sy n="86" d="100"/>
        </p:scale>
        <p:origin x="271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6253B-63A1-D347-8DB4-45831AD0DD54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CFA097-1E0B-8241-BA93-5CDA46E2A78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00240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CFA097-1E0B-8241-BA93-5CDA46E2A785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03486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649771"/>
            <a:ext cx="6425724" cy="3509551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294662"/>
            <a:ext cx="5669756" cy="2433817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24000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24937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36700"/>
            <a:ext cx="1630055" cy="854286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36700"/>
            <a:ext cx="4795669" cy="854286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7958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18255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513159"/>
            <a:ext cx="6520220" cy="4193259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6746089"/>
            <a:ext cx="6520220" cy="2205136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82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82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57288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683500"/>
            <a:ext cx="3212862" cy="639606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683500"/>
            <a:ext cx="3212862" cy="639606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05346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3" y="536702"/>
            <a:ext cx="6520220" cy="194845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471154"/>
            <a:ext cx="3198096" cy="1211074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682228"/>
            <a:ext cx="3198096" cy="54160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471154"/>
            <a:ext cx="3213847" cy="1211074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682228"/>
            <a:ext cx="3213847" cy="54160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99882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87998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07968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1" y="672042"/>
            <a:ext cx="2438193" cy="235214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451427"/>
            <a:ext cx="3827085" cy="716377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1" y="3024189"/>
            <a:ext cx="2438193" cy="5602681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8369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1" y="672042"/>
            <a:ext cx="2438193" cy="235214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451427"/>
            <a:ext cx="3827085" cy="716377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1" y="3024189"/>
            <a:ext cx="2438193" cy="5602681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88713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9" y="536702"/>
            <a:ext cx="6520220" cy="1948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9" y="2683500"/>
            <a:ext cx="6520220" cy="639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343248"/>
            <a:ext cx="1700927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232CBE-BDDE-0F4F-9A60-2283FAF71ADA}" type="datetimeFigureOut">
              <a:rPr lang="nb-NO" smtClean="0"/>
              <a:t>05.05.2025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4" y="9343248"/>
            <a:ext cx="2551390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1" y="9343248"/>
            <a:ext cx="1700927" cy="536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E50D84-4F1C-814F-9600-B82B20D75302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5113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56C58EA-F67B-24D1-09D7-534B4B51C3F0}"/>
              </a:ext>
            </a:extLst>
          </p:cNvPr>
          <p:cNvGrpSpPr/>
          <p:nvPr/>
        </p:nvGrpSpPr>
        <p:grpSpPr>
          <a:xfrm>
            <a:off x="-1" y="1082173"/>
            <a:ext cx="7559675" cy="8998452"/>
            <a:chOff x="-1" y="1082173"/>
            <a:chExt cx="7559675" cy="8998452"/>
          </a:xfrm>
        </p:grpSpPr>
        <p:pic>
          <p:nvPicPr>
            <p:cNvPr id="9" name="Picture 8" descr="A graph of a graph of a period&#10;&#10;AI-generated content may be incorrect.">
              <a:extLst>
                <a:ext uri="{FF2B5EF4-FFF2-40B4-BE49-F238E27FC236}">
                  <a16:creationId xmlns:a16="http://schemas.microsoft.com/office/drawing/2014/main" id="{EFD1A328-859B-5EC8-8D2C-F03EC86BD6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1082173"/>
              <a:ext cx="7559675" cy="8998452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5B2909A-249C-A753-E446-636EE46475F5}"/>
                </a:ext>
              </a:extLst>
            </p:cNvPr>
            <p:cNvSpPr txBox="1"/>
            <p:nvPr/>
          </p:nvSpPr>
          <p:spPr>
            <a:xfrm>
              <a:off x="949678" y="1497671"/>
              <a:ext cx="15673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CV = 41.31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A9BBDFA-895B-232B-4EEE-747A8E023D22}"/>
                </a:ext>
              </a:extLst>
            </p:cNvPr>
            <p:cNvSpPr txBox="1"/>
            <p:nvPr/>
          </p:nvSpPr>
          <p:spPr>
            <a:xfrm>
              <a:off x="949678" y="1220672"/>
              <a:ext cx="16933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ICC = 0.38 [0.13, 0,59]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D0FD790-5AB6-6AD4-711F-992F299E99B5}"/>
                </a:ext>
              </a:extLst>
            </p:cNvPr>
            <p:cNvSpPr txBox="1"/>
            <p:nvPr/>
          </p:nvSpPr>
          <p:spPr>
            <a:xfrm>
              <a:off x="4572834" y="1458861"/>
              <a:ext cx="15673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CV = 48.68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748255-0ECF-9D48-D2EE-2142236AF979}"/>
                </a:ext>
              </a:extLst>
            </p:cNvPr>
            <p:cNvSpPr txBox="1"/>
            <p:nvPr/>
          </p:nvSpPr>
          <p:spPr>
            <a:xfrm>
              <a:off x="4572834" y="1181862"/>
              <a:ext cx="16933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ICC = 0.20 [0, 0.47]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4399F26-1922-811F-F5B2-B962C8A2266B}"/>
                </a:ext>
              </a:extLst>
            </p:cNvPr>
            <p:cNvSpPr txBox="1"/>
            <p:nvPr/>
          </p:nvSpPr>
          <p:spPr>
            <a:xfrm>
              <a:off x="949678" y="5650648"/>
              <a:ext cx="15673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CV = 48.79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166AC24-651E-B65E-D730-3A2FE29A2B47}"/>
                </a:ext>
              </a:extLst>
            </p:cNvPr>
            <p:cNvSpPr txBox="1"/>
            <p:nvPr/>
          </p:nvSpPr>
          <p:spPr>
            <a:xfrm>
              <a:off x="949678" y="5373649"/>
              <a:ext cx="18686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ICC = 0.12 [0, 0.34]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0F85BA2-450F-EC5C-C1EE-0F4724C94461}"/>
                </a:ext>
              </a:extLst>
            </p:cNvPr>
            <p:cNvSpPr txBox="1"/>
            <p:nvPr/>
          </p:nvSpPr>
          <p:spPr>
            <a:xfrm>
              <a:off x="4572834" y="5769743"/>
              <a:ext cx="15673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CV: 69.13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33EA995-1D87-6C84-74E7-5F3602854D62}"/>
                </a:ext>
              </a:extLst>
            </p:cNvPr>
            <p:cNvSpPr txBox="1"/>
            <p:nvPr/>
          </p:nvSpPr>
          <p:spPr>
            <a:xfrm>
              <a:off x="4572834" y="5492744"/>
              <a:ext cx="203716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ICC = 0.25 [0, 0.55]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4338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53">
            <a:extLst>
              <a:ext uri="{FF2B5EF4-FFF2-40B4-BE49-F238E27FC236}">
                <a16:creationId xmlns:a16="http://schemas.microsoft.com/office/drawing/2014/main" id="{8CFCDAF5-EC17-7C50-FA6F-CC4EC58DDBB7}"/>
              </a:ext>
            </a:extLst>
          </p:cNvPr>
          <p:cNvGrpSpPr/>
          <p:nvPr/>
        </p:nvGrpSpPr>
        <p:grpSpPr>
          <a:xfrm>
            <a:off x="40410" y="802340"/>
            <a:ext cx="7274075" cy="7838856"/>
            <a:chOff x="40410" y="802340"/>
            <a:chExt cx="7274075" cy="7838856"/>
          </a:xfrm>
        </p:grpSpPr>
        <p:pic>
          <p:nvPicPr>
            <p:cNvPr id="3" name="Picture 2" descr="A graph of different types of numbers&#10;&#10;AI-generated content may be incorrect.">
              <a:extLst>
                <a:ext uri="{FF2B5EF4-FFF2-40B4-BE49-F238E27FC236}">
                  <a16:creationId xmlns:a16="http://schemas.microsoft.com/office/drawing/2014/main" id="{463ACD49-E463-F4D6-45FD-14888F87F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015" t="6119" r="3371" b="3959"/>
            <a:stretch/>
          </p:blipFill>
          <p:spPr>
            <a:xfrm>
              <a:off x="388819" y="1240271"/>
              <a:ext cx="6925666" cy="7400925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61B1395D-C5AA-E1FB-84D8-B1F009643944}"/>
                </a:ext>
              </a:extLst>
            </p:cNvPr>
            <p:cNvCxnSpPr>
              <a:cxnSpLocks/>
            </p:cNvCxnSpPr>
            <p:nvPr/>
          </p:nvCxnSpPr>
          <p:spPr>
            <a:xfrm>
              <a:off x="854152" y="2876662"/>
              <a:ext cx="119069" cy="0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B3737B3-A3EA-2545-8184-770AF7D55B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8617" y="2958769"/>
              <a:ext cx="0" cy="82482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0B0810D-B935-A20B-43A6-3AF482DABF56}"/>
                </a:ext>
              </a:extLst>
            </p:cNvPr>
            <p:cNvCxnSpPr>
              <a:cxnSpLocks/>
            </p:cNvCxnSpPr>
            <p:nvPr/>
          </p:nvCxnSpPr>
          <p:spPr>
            <a:xfrm>
              <a:off x="3150748" y="2880039"/>
              <a:ext cx="119069" cy="0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56E54EB-CBE2-72E8-FB8C-C7F854B8DA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25213" y="2962146"/>
              <a:ext cx="0" cy="82482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AE908-9E65-5B5F-FDF6-7474B04BE19F}"/>
                </a:ext>
              </a:extLst>
            </p:cNvPr>
            <p:cNvCxnSpPr>
              <a:cxnSpLocks/>
            </p:cNvCxnSpPr>
            <p:nvPr/>
          </p:nvCxnSpPr>
          <p:spPr>
            <a:xfrm>
              <a:off x="5426527" y="2881884"/>
              <a:ext cx="119069" cy="0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CD6069A-B7D6-C010-8127-D910154F9F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00992" y="2963991"/>
              <a:ext cx="0" cy="82482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54CCCF9-B6DC-BD52-DAF2-94D1CA7FE314}"/>
                </a:ext>
              </a:extLst>
            </p:cNvPr>
            <p:cNvCxnSpPr>
              <a:cxnSpLocks/>
            </p:cNvCxnSpPr>
            <p:nvPr/>
          </p:nvCxnSpPr>
          <p:spPr>
            <a:xfrm>
              <a:off x="5414823" y="5378517"/>
              <a:ext cx="119069" cy="0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402098D-DD2F-B1B0-692B-95A3C771CD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89288" y="5460624"/>
              <a:ext cx="0" cy="82482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C5EED64-3C4A-09D3-0A7B-0603FCA444CB}"/>
                </a:ext>
              </a:extLst>
            </p:cNvPr>
            <p:cNvCxnSpPr>
              <a:cxnSpLocks/>
            </p:cNvCxnSpPr>
            <p:nvPr/>
          </p:nvCxnSpPr>
          <p:spPr>
            <a:xfrm>
              <a:off x="3130200" y="5388791"/>
              <a:ext cx="119069" cy="0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89865CA-E64D-2F41-8F4E-B422E127A5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04665" y="5470898"/>
              <a:ext cx="0" cy="82482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F53C9DE-BBAF-9475-F3FF-3AAEBA74B613}"/>
                </a:ext>
              </a:extLst>
            </p:cNvPr>
            <p:cNvCxnSpPr>
              <a:cxnSpLocks/>
            </p:cNvCxnSpPr>
            <p:nvPr/>
          </p:nvCxnSpPr>
          <p:spPr>
            <a:xfrm>
              <a:off x="871272" y="5401731"/>
              <a:ext cx="119069" cy="0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D99D322-B27F-4125-42B1-F198964F27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45737" y="5483838"/>
              <a:ext cx="0" cy="82482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EF441F6-863B-9245-3289-19BE4EBA314B}"/>
                </a:ext>
              </a:extLst>
            </p:cNvPr>
            <p:cNvCxnSpPr>
              <a:cxnSpLocks/>
            </p:cNvCxnSpPr>
            <p:nvPr/>
          </p:nvCxnSpPr>
          <p:spPr>
            <a:xfrm>
              <a:off x="769777" y="7943218"/>
              <a:ext cx="119069" cy="0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338A9CF-5670-1C2F-EA28-534122057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4242" y="8025326"/>
              <a:ext cx="0" cy="82482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3AD5D6A-03F4-9D33-0309-9A450D41667E}"/>
                </a:ext>
              </a:extLst>
            </p:cNvPr>
            <p:cNvCxnSpPr>
              <a:cxnSpLocks/>
            </p:cNvCxnSpPr>
            <p:nvPr/>
          </p:nvCxnSpPr>
          <p:spPr>
            <a:xfrm>
              <a:off x="3055121" y="7932477"/>
              <a:ext cx="119069" cy="0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2BCC572-8911-3172-74C6-359FFC7575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29586" y="8014584"/>
              <a:ext cx="0" cy="82482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E5F52C5-E7F7-6402-BF8C-678F8E8709A5}"/>
                </a:ext>
              </a:extLst>
            </p:cNvPr>
            <p:cNvCxnSpPr>
              <a:cxnSpLocks/>
            </p:cNvCxnSpPr>
            <p:nvPr/>
          </p:nvCxnSpPr>
          <p:spPr>
            <a:xfrm>
              <a:off x="5344080" y="7932477"/>
              <a:ext cx="119069" cy="0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70FBFDB-68B1-5ADF-363E-4D61CB2635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18545" y="8014584"/>
              <a:ext cx="0" cy="82482"/>
            </a:xfrm>
            <a:prstGeom prst="line">
              <a:avLst/>
            </a:prstGeom>
            <a:ln w="53975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FCC29F1-F201-3240-9F7F-047C184FDC28}"/>
                </a:ext>
              </a:extLst>
            </p:cNvPr>
            <p:cNvSpPr txBox="1"/>
            <p:nvPr/>
          </p:nvSpPr>
          <p:spPr>
            <a:xfrm>
              <a:off x="921120" y="802340"/>
              <a:ext cx="1628443" cy="381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4x5 min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7B54F97-C70B-7F5D-A6CD-61CD76591780}"/>
                </a:ext>
              </a:extLst>
            </p:cNvPr>
            <p:cNvSpPr txBox="1"/>
            <p:nvPr/>
          </p:nvSpPr>
          <p:spPr>
            <a:xfrm>
              <a:off x="3229586" y="802340"/>
              <a:ext cx="1628443" cy="381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4x8 min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5F655E8-EEC7-BBD5-74D2-2616E4210A51}"/>
                </a:ext>
              </a:extLst>
            </p:cNvPr>
            <p:cNvSpPr txBox="1"/>
            <p:nvPr/>
          </p:nvSpPr>
          <p:spPr>
            <a:xfrm>
              <a:off x="5463149" y="802340"/>
              <a:ext cx="1673894" cy="381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6x6 min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5523F61-DBA5-632D-4E76-6E458DB7DBDE}"/>
                </a:ext>
              </a:extLst>
            </p:cNvPr>
            <p:cNvSpPr txBox="1"/>
            <p:nvPr/>
          </p:nvSpPr>
          <p:spPr>
            <a:xfrm rot="16200000">
              <a:off x="-610335" y="1975963"/>
              <a:ext cx="1683018" cy="381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Watt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1C22172-C416-5AF8-8278-2A11691759A7}"/>
                </a:ext>
              </a:extLst>
            </p:cNvPr>
            <p:cNvSpPr txBox="1"/>
            <p:nvPr/>
          </p:nvSpPr>
          <p:spPr>
            <a:xfrm rot="16200000">
              <a:off x="-706225" y="4462384"/>
              <a:ext cx="1883792" cy="381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Heart rate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E1EE84E-E8DB-E6FC-8B23-6E5E5BBD470E}"/>
                </a:ext>
              </a:extLst>
            </p:cNvPr>
            <p:cNvSpPr txBox="1"/>
            <p:nvPr/>
          </p:nvSpPr>
          <p:spPr>
            <a:xfrm rot="16200000">
              <a:off x="-636621" y="6984278"/>
              <a:ext cx="1747846" cy="3815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RPE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B73AF90-A827-9605-D9E3-1E15A601227C}"/>
                </a:ext>
              </a:extLst>
            </p:cNvPr>
            <p:cNvSpPr txBox="1"/>
            <p:nvPr/>
          </p:nvSpPr>
          <p:spPr>
            <a:xfrm>
              <a:off x="1966729" y="1285574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0A1D5ED-5D30-23C3-DC69-7D74A503027B}"/>
                </a:ext>
              </a:extLst>
            </p:cNvPr>
            <p:cNvSpPr/>
            <p:nvPr/>
          </p:nvSpPr>
          <p:spPr>
            <a:xfrm rot="10537740">
              <a:off x="2098096" y="1393391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BD5BCC1-3640-CCD3-E24D-0644AA56AAA8}"/>
                </a:ext>
              </a:extLst>
            </p:cNvPr>
            <p:cNvSpPr txBox="1"/>
            <p:nvPr/>
          </p:nvSpPr>
          <p:spPr>
            <a:xfrm>
              <a:off x="4259214" y="1285574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0939F4-5832-E8D1-A1DE-AF4C01439F53}"/>
                </a:ext>
              </a:extLst>
            </p:cNvPr>
            <p:cNvSpPr/>
            <p:nvPr/>
          </p:nvSpPr>
          <p:spPr>
            <a:xfrm rot="10537740">
              <a:off x="4385331" y="1393390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BEE96C0-F916-42BA-0B27-64C9BCC91FC8}"/>
                </a:ext>
              </a:extLst>
            </p:cNvPr>
            <p:cNvSpPr txBox="1"/>
            <p:nvPr/>
          </p:nvSpPr>
          <p:spPr>
            <a:xfrm>
              <a:off x="6470928" y="1304354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ACBA7C-1D06-D7F7-BA96-2AC038FF3A57}"/>
                </a:ext>
              </a:extLst>
            </p:cNvPr>
            <p:cNvSpPr/>
            <p:nvPr/>
          </p:nvSpPr>
          <p:spPr>
            <a:xfrm rot="10537740">
              <a:off x="6602295" y="1408746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431660A-E002-109C-60F2-0FCA81555BE5}"/>
                </a:ext>
              </a:extLst>
            </p:cNvPr>
            <p:cNvSpPr txBox="1"/>
            <p:nvPr/>
          </p:nvSpPr>
          <p:spPr>
            <a:xfrm>
              <a:off x="1950059" y="3807789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F55E73C-CE2E-9402-39AF-1B966BDAA620}"/>
                </a:ext>
              </a:extLst>
            </p:cNvPr>
            <p:cNvSpPr/>
            <p:nvPr/>
          </p:nvSpPr>
          <p:spPr>
            <a:xfrm rot="10537740">
              <a:off x="2081426" y="3915606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50D58A9-D444-3D19-8F57-D567CFE38940}"/>
                </a:ext>
              </a:extLst>
            </p:cNvPr>
            <p:cNvSpPr txBox="1"/>
            <p:nvPr/>
          </p:nvSpPr>
          <p:spPr>
            <a:xfrm>
              <a:off x="4205209" y="3796683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A4DC597-D9B1-D184-1733-A7829CB7F43F}"/>
                </a:ext>
              </a:extLst>
            </p:cNvPr>
            <p:cNvSpPr/>
            <p:nvPr/>
          </p:nvSpPr>
          <p:spPr>
            <a:xfrm rot="10537740">
              <a:off x="4336576" y="3904500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C5B71D9-9E40-4840-967F-81C56101EA52}"/>
                </a:ext>
              </a:extLst>
            </p:cNvPr>
            <p:cNvSpPr txBox="1"/>
            <p:nvPr/>
          </p:nvSpPr>
          <p:spPr>
            <a:xfrm>
              <a:off x="6526070" y="3792531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5EBEC6A4-2097-0B38-37B2-190E423BF0CE}"/>
                </a:ext>
              </a:extLst>
            </p:cNvPr>
            <p:cNvSpPr/>
            <p:nvPr/>
          </p:nvSpPr>
          <p:spPr>
            <a:xfrm rot="10537740">
              <a:off x="6657437" y="3900348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3ED55B1-CA06-7582-EC3B-D66EF4C353A7}"/>
                </a:ext>
              </a:extLst>
            </p:cNvPr>
            <p:cNvSpPr txBox="1"/>
            <p:nvPr/>
          </p:nvSpPr>
          <p:spPr>
            <a:xfrm>
              <a:off x="1881485" y="6285243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4603B8B-0C47-89D9-1D15-A76EC4C9D1B2}"/>
                </a:ext>
              </a:extLst>
            </p:cNvPr>
            <p:cNvSpPr/>
            <p:nvPr/>
          </p:nvSpPr>
          <p:spPr>
            <a:xfrm rot="10537740">
              <a:off x="2012852" y="6393060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258B6D7-8152-6E1D-9CB9-25EB36A6E49F}"/>
                </a:ext>
              </a:extLst>
            </p:cNvPr>
            <p:cNvSpPr txBox="1"/>
            <p:nvPr/>
          </p:nvSpPr>
          <p:spPr>
            <a:xfrm>
              <a:off x="4149434" y="6275718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96A7BAD-4429-68B4-AD1F-6697EB064591}"/>
                </a:ext>
              </a:extLst>
            </p:cNvPr>
            <p:cNvSpPr/>
            <p:nvPr/>
          </p:nvSpPr>
          <p:spPr>
            <a:xfrm rot="10537740">
              <a:off x="4280801" y="6383535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9F04308-8999-2091-EB0E-5691D4E627AD}"/>
                </a:ext>
              </a:extLst>
            </p:cNvPr>
            <p:cNvSpPr txBox="1"/>
            <p:nvPr/>
          </p:nvSpPr>
          <p:spPr>
            <a:xfrm>
              <a:off x="6492289" y="6282068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C69D3E3-7CFD-F202-B592-57EDA140591E}"/>
                </a:ext>
              </a:extLst>
            </p:cNvPr>
            <p:cNvSpPr/>
            <p:nvPr/>
          </p:nvSpPr>
          <p:spPr>
            <a:xfrm rot="10537740">
              <a:off x="6620481" y="6389885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7D7DFC7-1826-DFD4-6866-92F2FF5C7753}"/>
                </a:ext>
              </a:extLst>
            </p:cNvPr>
            <p:cNvSpPr txBox="1"/>
            <p:nvPr/>
          </p:nvSpPr>
          <p:spPr>
            <a:xfrm>
              <a:off x="663388" y="916242"/>
              <a:ext cx="3815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A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4B091FE-CC69-8B0D-27BD-E456EBDA4CF0}"/>
                </a:ext>
              </a:extLst>
            </p:cNvPr>
            <p:cNvSpPr txBox="1"/>
            <p:nvPr/>
          </p:nvSpPr>
          <p:spPr>
            <a:xfrm>
              <a:off x="2867741" y="916242"/>
              <a:ext cx="3815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B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ECA474A-E3AB-5657-4CC6-A41517B53D52}"/>
                </a:ext>
              </a:extLst>
            </p:cNvPr>
            <p:cNvSpPr txBox="1"/>
            <p:nvPr/>
          </p:nvSpPr>
          <p:spPr>
            <a:xfrm>
              <a:off x="5200310" y="916242"/>
              <a:ext cx="3815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C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2D2A0EF-DF02-A286-1220-1845FD5AD65C}"/>
                </a:ext>
              </a:extLst>
            </p:cNvPr>
            <p:cNvSpPr txBox="1"/>
            <p:nvPr/>
          </p:nvSpPr>
          <p:spPr>
            <a:xfrm>
              <a:off x="663388" y="3356037"/>
              <a:ext cx="3815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D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72B4553-F63A-6944-827E-B7ADB846001B}"/>
                </a:ext>
              </a:extLst>
            </p:cNvPr>
            <p:cNvSpPr txBox="1"/>
            <p:nvPr/>
          </p:nvSpPr>
          <p:spPr>
            <a:xfrm>
              <a:off x="2867741" y="3356037"/>
              <a:ext cx="3815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E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9569BE7-3A64-AC15-E80C-2EA2D6419CB6}"/>
                </a:ext>
              </a:extLst>
            </p:cNvPr>
            <p:cNvSpPr txBox="1"/>
            <p:nvPr/>
          </p:nvSpPr>
          <p:spPr>
            <a:xfrm>
              <a:off x="5200310" y="3356037"/>
              <a:ext cx="3815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F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21C3B4F-6D35-28D7-BCB3-AA749E54EFCB}"/>
                </a:ext>
              </a:extLst>
            </p:cNvPr>
            <p:cNvSpPr txBox="1"/>
            <p:nvPr/>
          </p:nvSpPr>
          <p:spPr>
            <a:xfrm>
              <a:off x="665192" y="5856967"/>
              <a:ext cx="3815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G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01D7A52-4951-2999-6175-5BBB98033B02}"/>
                </a:ext>
              </a:extLst>
            </p:cNvPr>
            <p:cNvSpPr txBox="1"/>
            <p:nvPr/>
          </p:nvSpPr>
          <p:spPr>
            <a:xfrm>
              <a:off x="2869545" y="5856967"/>
              <a:ext cx="3815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H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F20C3E63-FDA3-CB35-8598-410866B9C0DF}"/>
                </a:ext>
              </a:extLst>
            </p:cNvPr>
            <p:cNvSpPr txBox="1"/>
            <p:nvPr/>
          </p:nvSpPr>
          <p:spPr>
            <a:xfrm>
              <a:off x="5202114" y="5856967"/>
              <a:ext cx="38152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6352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different types of data&#10;&#10;AI-generated content may be incorrect.">
            <a:extLst>
              <a:ext uri="{FF2B5EF4-FFF2-40B4-BE49-F238E27FC236}">
                <a16:creationId xmlns:a16="http://schemas.microsoft.com/office/drawing/2014/main" id="{D8D5792A-4BC9-D653-442B-6647700A2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82147"/>
            <a:ext cx="7559675" cy="43163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D20FFE-5CB1-9E75-2EF1-38B157E67FC2}"/>
              </a:ext>
            </a:extLst>
          </p:cNvPr>
          <p:cNvSpPr txBox="1"/>
          <p:nvPr/>
        </p:nvSpPr>
        <p:spPr>
          <a:xfrm>
            <a:off x="946231" y="3659620"/>
            <a:ext cx="1567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 = 48.68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27E095-0863-41EA-73D3-7E4B6AB60947}"/>
              </a:ext>
            </a:extLst>
          </p:cNvPr>
          <p:cNvSpPr txBox="1"/>
          <p:nvPr/>
        </p:nvSpPr>
        <p:spPr>
          <a:xfrm>
            <a:off x="946231" y="3382621"/>
            <a:ext cx="1693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0.20 [0, 0.47]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C974FD-0E4F-38C6-4E44-37D6193CC7A4}"/>
              </a:ext>
            </a:extLst>
          </p:cNvPr>
          <p:cNvSpPr txBox="1"/>
          <p:nvPr/>
        </p:nvSpPr>
        <p:spPr>
          <a:xfrm>
            <a:off x="3280311" y="3659620"/>
            <a:ext cx="1567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 = 41.31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AF9709-B91B-DBB4-B936-1DE02CD45D49}"/>
              </a:ext>
            </a:extLst>
          </p:cNvPr>
          <p:cNvSpPr txBox="1"/>
          <p:nvPr/>
        </p:nvSpPr>
        <p:spPr>
          <a:xfrm>
            <a:off x="3280311" y="3382621"/>
            <a:ext cx="1693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0.38 [0.13, 0,59]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F10913-F3E6-CAAC-E4B0-13B188182443}"/>
              </a:ext>
            </a:extLst>
          </p:cNvPr>
          <p:cNvSpPr txBox="1"/>
          <p:nvPr/>
        </p:nvSpPr>
        <p:spPr>
          <a:xfrm>
            <a:off x="5829779" y="3659620"/>
            <a:ext cx="1567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CV: 69.13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DA4952-A473-00A3-35D4-481D1C40387A}"/>
              </a:ext>
            </a:extLst>
          </p:cNvPr>
          <p:cNvSpPr txBox="1"/>
          <p:nvPr/>
        </p:nvSpPr>
        <p:spPr>
          <a:xfrm>
            <a:off x="5829779" y="3382621"/>
            <a:ext cx="20371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0.25 [0, 0.55]</a:t>
            </a:r>
          </a:p>
        </p:txBody>
      </p:sp>
    </p:spTree>
    <p:extLst>
      <p:ext uri="{BB962C8B-B14F-4D97-AF65-F5344CB8AC3E}">
        <p14:creationId xmlns:p14="http://schemas.microsoft.com/office/powerpoint/2010/main" val="407556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different types of boxes&#10;&#10;AI-generated content may be incorrect.">
            <a:extLst>
              <a:ext uri="{FF2B5EF4-FFF2-40B4-BE49-F238E27FC236}">
                <a16:creationId xmlns:a16="http://schemas.microsoft.com/office/drawing/2014/main" id="{F4E50D0F-695D-BBA9-856B-ED0FBE0F11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50000"/>
          <a:stretch/>
        </p:blipFill>
        <p:spPr>
          <a:xfrm>
            <a:off x="0" y="1880891"/>
            <a:ext cx="7559675" cy="2338012"/>
          </a:xfrm>
          <a:prstGeom prst="rect">
            <a:avLst/>
          </a:prstGeom>
        </p:spPr>
      </p:pic>
      <p:pic>
        <p:nvPicPr>
          <p:cNvPr id="7" name="Picture 6" descr="A diagram of different types of boxes&#10;&#10;AI-generated content may be incorrect.">
            <a:extLst>
              <a:ext uri="{FF2B5EF4-FFF2-40B4-BE49-F238E27FC236}">
                <a16:creationId xmlns:a16="http://schemas.microsoft.com/office/drawing/2014/main" id="{65EB4189-AD88-C3E2-1250-5EC2986237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0000"/>
          <a:stretch/>
        </p:blipFill>
        <p:spPr>
          <a:xfrm>
            <a:off x="-6" y="4715495"/>
            <a:ext cx="7559675" cy="233801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EB81D2F-5009-692B-A8BE-9343CAE640BE}"/>
              </a:ext>
            </a:extLst>
          </p:cNvPr>
          <p:cNvSpPr/>
          <p:nvPr/>
        </p:nvSpPr>
        <p:spPr>
          <a:xfrm>
            <a:off x="3438193" y="7129680"/>
            <a:ext cx="341644" cy="231112"/>
          </a:xfrm>
          <a:prstGeom prst="rect">
            <a:avLst/>
          </a:prstGeom>
          <a:solidFill>
            <a:srgbClr val="ADDAE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A97956-8813-B2F8-985E-314D3572CA44}"/>
              </a:ext>
            </a:extLst>
          </p:cNvPr>
          <p:cNvSpPr/>
          <p:nvPr/>
        </p:nvSpPr>
        <p:spPr>
          <a:xfrm>
            <a:off x="4421770" y="7119778"/>
            <a:ext cx="341644" cy="231112"/>
          </a:xfrm>
          <a:prstGeom prst="rect">
            <a:avLst/>
          </a:prstGeom>
          <a:solidFill>
            <a:srgbClr val="0001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F6359A-6697-1D55-0E41-ED328CA9D6F7}"/>
              </a:ext>
            </a:extLst>
          </p:cNvPr>
          <p:cNvSpPr txBox="1"/>
          <p:nvPr/>
        </p:nvSpPr>
        <p:spPr>
          <a:xfrm>
            <a:off x="3040708" y="7089046"/>
            <a:ext cx="5089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Pre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91F3AF-1A5D-136C-F997-6263C443BF1C}"/>
              </a:ext>
            </a:extLst>
          </p:cNvPr>
          <p:cNvSpPr txBox="1"/>
          <p:nvPr/>
        </p:nvSpPr>
        <p:spPr>
          <a:xfrm>
            <a:off x="3922824" y="7076648"/>
            <a:ext cx="6058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post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A4D6C6-C101-534A-E93B-1ABF0B9A7099}"/>
              </a:ext>
            </a:extLst>
          </p:cNvPr>
          <p:cNvSpPr txBox="1"/>
          <p:nvPr/>
        </p:nvSpPr>
        <p:spPr>
          <a:xfrm>
            <a:off x="1246980" y="6799649"/>
            <a:ext cx="6058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Period</a:t>
            </a:r>
            <a:endParaRPr lang="nb-N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17F3C9-D258-8A15-E33D-AF09C188B787}"/>
              </a:ext>
            </a:extLst>
          </p:cNvPr>
          <p:cNvSpPr txBox="1"/>
          <p:nvPr/>
        </p:nvSpPr>
        <p:spPr>
          <a:xfrm>
            <a:off x="3705696" y="6790407"/>
            <a:ext cx="6058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Period</a:t>
            </a:r>
            <a:endParaRPr lang="nb-N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1997F1-F9CF-8FE1-5358-F2A6B9F5A938}"/>
              </a:ext>
            </a:extLst>
          </p:cNvPr>
          <p:cNvSpPr txBox="1"/>
          <p:nvPr/>
        </p:nvSpPr>
        <p:spPr>
          <a:xfrm>
            <a:off x="6228497" y="6799650"/>
            <a:ext cx="6058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Period</a:t>
            </a:r>
            <a:endParaRPr lang="nb-N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B72B56-BB4E-57BF-A13E-30B709DAA064}"/>
              </a:ext>
            </a:extLst>
          </p:cNvPr>
          <p:cNvSpPr txBox="1"/>
          <p:nvPr/>
        </p:nvSpPr>
        <p:spPr>
          <a:xfrm>
            <a:off x="1899226" y="1331401"/>
            <a:ext cx="3761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Difference</a:t>
            </a:r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nb-NO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mean</a:t>
            </a:r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nb-NO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change</a:t>
            </a:r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scores </a:t>
            </a:r>
            <a:r>
              <a:rPr lang="nb-NO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between</a:t>
            </a:r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P1 and P2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A4C834-8AA9-C843-F6DE-474B971D1999}"/>
              </a:ext>
            </a:extLst>
          </p:cNvPr>
          <p:cNvSpPr txBox="1"/>
          <p:nvPr/>
        </p:nvSpPr>
        <p:spPr>
          <a:xfrm>
            <a:off x="2165041" y="4307906"/>
            <a:ext cx="32295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 Vs. Post in P1 and P2</a:t>
            </a:r>
          </a:p>
        </p:txBody>
      </p:sp>
    </p:spTree>
    <p:extLst>
      <p:ext uri="{BB962C8B-B14F-4D97-AF65-F5344CB8AC3E}">
        <p14:creationId xmlns:p14="http://schemas.microsoft.com/office/powerpoint/2010/main" val="3746474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F2C6B7C-5C69-59D1-6175-04C0C24CCE08}"/>
              </a:ext>
            </a:extLst>
          </p:cNvPr>
          <p:cNvSpPr/>
          <p:nvPr/>
        </p:nvSpPr>
        <p:spPr>
          <a:xfrm>
            <a:off x="3295206" y="7395993"/>
            <a:ext cx="341644" cy="231112"/>
          </a:xfrm>
          <a:prstGeom prst="rect">
            <a:avLst/>
          </a:prstGeom>
          <a:solidFill>
            <a:srgbClr val="ADDAE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CF602C0-C139-FCE9-36A8-0218A2F08C07}"/>
              </a:ext>
            </a:extLst>
          </p:cNvPr>
          <p:cNvSpPr/>
          <p:nvPr/>
        </p:nvSpPr>
        <p:spPr>
          <a:xfrm>
            <a:off x="4278783" y="7386091"/>
            <a:ext cx="341644" cy="231112"/>
          </a:xfrm>
          <a:prstGeom prst="rect">
            <a:avLst/>
          </a:prstGeom>
          <a:solidFill>
            <a:srgbClr val="0001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77A136-7132-D229-421D-0EE8A2FB9225}"/>
              </a:ext>
            </a:extLst>
          </p:cNvPr>
          <p:cNvSpPr txBox="1"/>
          <p:nvPr/>
        </p:nvSpPr>
        <p:spPr>
          <a:xfrm>
            <a:off x="2897721" y="7355359"/>
            <a:ext cx="5089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Pre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6563DE-0951-5B85-0248-FA4660B2E0EE}"/>
              </a:ext>
            </a:extLst>
          </p:cNvPr>
          <p:cNvSpPr txBox="1"/>
          <p:nvPr/>
        </p:nvSpPr>
        <p:spPr>
          <a:xfrm>
            <a:off x="3779837" y="7342961"/>
            <a:ext cx="6058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post</a:t>
            </a:r>
          </a:p>
        </p:txBody>
      </p:sp>
      <p:pic>
        <p:nvPicPr>
          <p:cNvPr id="3" name="Picture 2" descr="A diagram of different types of graphs&#10;&#10;AI-generated content may be incorrect.">
            <a:extLst>
              <a:ext uri="{FF2B5EF4-FFF2-40B4-BE49-F238E27FC236}">
                <a16:creationId xmlns:a16="http://schemas.microsoft.com/office/drawing/2014/main" id="{F722BD4A-5A48-016B-B6C5-124C50D31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855" y="2660735"/>
            <a:ext cx="7559675" cy="467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332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graph of different types of data&#10;&#10;AI-generated content may be incorrect.">
            <a:extLst>
              <a:ext uri="{FF2B5EF4-FFF2-40B4-BE49-F238E27FC236}">
                <a16:creationId xmlns:a16="http://schemas.microsoft.com/office/drawing/2014/main" id="{833F61A8-AC2F-5234-8EC0-6E986C70F6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113" y="3088241"/>
            <a:ext cx="6521450" cy="5585306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27EEC2-C722-2BC2-A2FA-48D3B0F47B65}"/>
              </a:ext>
            </a:extLst>
          </p:cNvPr>
          <p:cNvSpPr txBox="1"/>
          <p:nvPr/>
        </p:nvSpPr>
        <p:spPr>
          <a:xfrm>
            <a:off x="1008984" y="6241455"/>
            <a:ext cx="1567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 = 4.28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B52674-913E-F996-7F4E-E38DD29F9CF6}"/>
              </a:ext>
            </a:extLst>
          </p:cNvPr>
          <p:cNvSpPr txBox="1"/>
          <p:nvPr/>
        </p:nvSpPr>
        <p:spPr>
          <a:xfrm>
            <a:off x="1008984" y="5964456"/>
            <a:ext cx="1693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0.98 [0.96, 0.99]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C10166-AB3F-A5C0-0CE7-2ED75FE01CA5}"/>
              </a:ext>
            </a:extLst>
          </p:cNvPr>
          <p:cNvSpPr txBox="1"/>
          <p:nvPr/>
        </p:nvSpPr>
        <p:spPr>
          <a:xfrm>
            <a:off x="3164064" y="6241455"/>
            <a:ext cx="1567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 = 4.64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AF219D-85E1-8C07-93F2-5EE35DE76587}"/>
              </a:ext>
            </a:extLst>
          </p:cNvPr>
          <p:cNvSpPr txBox="1"/>
          <p:nvPr/>
        </p:nvSpPr>
        <p:spPr>
          <a:xfrm>
            <a:off x="3164064" y="5964456"/>
            <a:ext cx="1693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0.98 [0.96, 0.99]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89199-63EF-1C94-AE49-6550A09C6C28}"/>
              </a:ext>
            </a:extLst>
          </p:cNvPr>
          <p:cNvSpPr txBox="1"/>
          <p:nvPr/>
        </p:nvSpPr>
        <p:spPr>
          <a:xfrm>
            <a:off x="5347248" y="6212552"/>
            <a:ext cx="15673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CV = 6.80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4802A3-41CC-DCB6-A209-66B9C334D95E}"/>
              </a:ext>
            </a:extLst>
          </p:cNvPr>
          <p:cNvSpPr txBox="1"/>
          <p:nvPr/>
        </p:nvSpPr>
        <p:spPr>
          <a:xfrm>
            <a:off x="5347248" y="5935553"/>
            <a:ext cx="16933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0.96 [0.92, 0.98]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BCBDE6-E121-E264-AC72-CF548B6DFAE6}"/>
              </a:ext>
            </a:extLst>
          </p:cNvPr>
          <p:cNvSpPr/>
          <p:nvPr/>
        </p:nvSpPr>
        <p:spPr>
          <a:xfrm>
            <a:off x="3184294" y="8003023"/>
            <a:ext cx="68704" cy="1699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5316B3-65A2-EC91-68BD-706F3C099C31}"/>
              </a:ext>
            </a:extLst>
          </p:cNvPr>
          <p:cNvSpPr/>
          <p:nvPr/>
        </p:nvSpPr>
        <p:spPr>
          <a:xfrm rot="16200000">
            <a:off x="3087190" y="7887750"/>
            <a:ext cx="68704" cy="1699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CAB1054-512F-0490-70DC-D2EB0604FA1D}"/>
              </a:ext>
            </a:extLst>
          </p:cNvPr>
          <p:cNvSpPr/>
          <p:nvPr/>
        </p:nvSpPr>
        <p:spPr>
          <a:xfrm>
            <a:off x="1085107" y="7932804"/>
            <a:ext cx="68704" cy="1699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63CF4E-4B51-D7D8-87E3-182D56295215}"/>
              </a:ext>
            </a:extLst>
          </p:cNvPr>
          <p:cNvSpPr/>
          <p:nvPr/>
        </p:nvSpPr>
        <p:spPr>
          <a:xfrm rot="16200000">
            <a:off x="988003" y="7817531"/>
            <a:ext cx="68704" cy="1699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A7AE0C-D63D-0313-A314-A3C21B97D9FF}"/>
              </a:ext>
            </a:extLst>
          </p:cNvPr>
          <p:cNvSpPr txBox="1"/>
          <p:nvPr/>
        </p:nvSpPr>
        <p:spPr>
          <a:xfrm rot="16200000">
            <a:off x="-126052" y="4310744"/>
            <a:ext cx="2402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2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Difference in mL/min</a:t>
            </a:r>
            <a:r>
              <a:rPr lang="en-NO" sz="1200" baseline="300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–1</a:t>
            </a:r>
            <a:r>
              <a:rPr lang="en-NO" sz="1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nb-N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65277A-79D3-AF9A-878B-D874543246A0}"/>
              </a:ext>
            </a:extLst>
          </p:cNvPr>
          <p:cNvSpPr txBox="1"/>
          <p:nvPr/>
        </p:nvSpPr>
        <p:spPr>
          <a:xfrm rot="16200000">
            <a:off x="2086498" y="4310744"/>
            <a:ext cx="2402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2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Difference in watt</a:t>
            </a:r>
            <a:r>
              <a:rPr lang="en-NO" sz="1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nb-N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0FCA9D-DD29-B2D6-E515-F0BC5D6CAC47}"/>
              </a:ext>
            </a:extLst>
          </p:cNvPr>
          <p:cNvSpPr txBox="1"/>
          <p:nvPr/>
        </p:nvSpPr>
        <p:spPr>
          <a:xfrm rot="16200000">
            <a:off x="4206848" y="4310743"/>
            <a:ext cx="2402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O" sz="12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Difference in watt</a:t>
            </a:r>
            <a:r>
              <a:rPr lang="en-NO" sz="1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nb-NO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948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11CEAD0-12C8-B10A-6698-8C4320E0E4F0}"/>
              </a:ext>
            </a:extLst>
          </p:cNvPr>
          <p:cNvGrpSpPr/>
          <p:nvPr/>
        </p:nvGrpSpPr>
        <p:grpSpPr>
          <a:xfrm>
            <a:off x="0" y="1447153"/>
            <a:ext cx="7559675" cy="7559675"/>
            <a:chOff x="0" y="1447153"/>
            <a:chExt cx="7559675" cy="7559675"/>
          </a:xfrm>
        </p:grpSpPr>
        <p:pic>
          <p:nvPicPr>
            <p:cNvPr id="45" name="Picture 44" descr="A diagram of a graph&#10;&#10;AI-generated content may be incorrect.">
              <a:extLst>
                <a:ext uri="{FF2B5EF4-FFF2-40B4-BE49-F238E27FC236}">
                  <a16:creationId xmlns:a16="http://schemas.microsoft.com/office/drawing/2014/main" id="{0E4FC93B-12FD-82A0-DB4E-4F1EDEF524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447153"/>
              <a:ext cx="7559675" cy="7559675"/>
            </a:xfrm>
            <a:prstGeom prst="rect">
              <a:avLst/>
            </a:prstGeom>
          </p:spPr>
        </p:pic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CF15BB5-4FAB-1325-897A-8D7743A4A4A4}"/>
                </a:ext>
              </a:extLst>
            </p:cNvPr>
            <p:cNvCxnSpPr/>
            <p:nvPr/>
          </p:nvCxnSpPr>
          <p:spPr>
            <a:xfrm>
              <a:off x="3020309" y="4087632"/>
              <a:ext cx="128016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75AD95-37F5-8ED4-4C04-78188E3825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7093" y="4154688"/>
              <a:ext cx="0" cy="128016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BBECB0D-7E52-FB6E-F3A1-D568387DA97C}"/>
                </a:ext>
              </a:extLst>
            </p:cNvPr>
            <p:cNvSpPr txBox="1"/>
            <p:nvPr/>
          </p:nvSpPr>
          <p:spPr>
            <a:xfrm>
              <a:off x="646015" y="1945131"/>
              <a:ext cx="17782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4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NO" sz="1400" dirty="0">
                  <a:effectLst/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V̇O2</a:t>
              </a:r>
              <a:r>
                <a:rPr lang="en-NO" sz="1400" baseline="-25000" dirty="0">
                  <a:effectLst/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max </a:t>
              </a:r>
              <a:r>
                <a:rPr lang="en-NO" sz="1400" dirty="0">
                  <a:effectLst/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(mL</a:t>
              </a:r>
              <a:r>
                <a:rPr lang="en-GB" sz="1400" i="1" kern="0" dirty="0">
                  <a:effectLst/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∙ </a:t>
              </a:r>
              <a:r>
                <a:rPr lang="en-NO" sz="1400" dirty="0">
                  <a:effectLst/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min</a:t>
              </a:r>
              <a:r>
                <a:rPr lang="en-NO" sz="1400" baseline="30000" dirty="0">
                  <a:effectLst/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–1 </a:t>
              </a:r>
              <a:r>
                <a:rPr lang="en-NO" sz="1400" dirty="0">
                  <a:effectLst/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)</a:t>
              </a:r>
              <a:r>
                <a:rPr lang="en-NO" sz="140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endParaRPr lang="nb-NO" sz="1400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A2CE354-F6B5-A5BE-DAA3-136303B45497}"/>
                </a:ext>
              </a:extLst>
            </p:cNvPr>
            <p:cNvSpPr txBox="1"/>
            <p:nvPr/>
          </p:nvSpPr>
          <p:spPr>
            <a:xfrm>
              <a:off x="3066678" y="1940215"/>
              <a:ext cx="1778187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3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NO" sz="1300" dirty="0">
                  <a:latin typeface="Arial" panose="020B0604020202020204" pitchFamily="34" charset="0"/>
                  <a:cs typeface="Arial" panose="020B0604020202020204" pitchFamily="34" charset="0"/>
                </a:rPr>
                <a:t>W</a:t>
              </a:r>
              <a:r>
                <a:rPr lang="en-NO" sz="1300" baseline="-25000" dirty="0">
                  <a:effectLst/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max </a:t>
              </a:r>
              <a:r>
                <a:rPr lang="en-NO" sz="1300" dirty="0"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(W)</a:t>
              </a:r>
              <a:r>
                <a:rPr lang="en-NO" sz="130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endParaRPr lang="nb-NO" sz="1300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0199418-54FE-089B-BE90-3DBE33930B1D}"/>
                </a:ext>
              </a:extLst>
            </p:cNvPr>
            <p:cNvSpPr txBox="1"/>
            <p:nvPr/>
          </p:nvSpPr>
          <p:spPr>
            <a:xfrm>
              <a:off x="5576899" y="1940215"/>
              <a:ext cx="1865892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3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NO" sz="1300" dirty="0">
                  <a:latin typeface="Arial" panose="020B0604020202020204" pitchFamily="34" charset="0"/>
                  <a:cs typeface="Arial" panose="020B0604020202020204" pitchFamily="34" charset="0"/>
                </a:rPr>
                <a:t>W</a:t>
              </a:r>
              <a:r>
                <a:rPr lang="en-NO" sz="1300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15min</a:t>
              </a:r>
              <a:r>
                <a:rPr lang="en-NO" sz="1300" baseline="-25000" dirty="0">
                  <a:effectLst/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 </a:t>
              </a:r>
              <a:r>
                <a:rPr lang="en-NO" sz="1300" dirty="0">
                  <a:latin typeface="Arial" panose="020B06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(W)</a:t>
              </a:r>
              <a:r>
                <a:rPr lang="en-NO" sz="130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endParaRPr lang="nb-NO" sz="1300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4555552-8729-7F5B-7BAB-A44536A21EA0}"/>
                </a:ext>
              </a:extLst>
            </p:cNvPr>
            <p:cNvCxnSpPr/>
            <p:nvPr/>
          </p:nvCxnSpPr>
          <p:spPr>
            <a:xfrm>
              <a:off x="572695" y="4034759"/>
              <a:ext cx="119743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5E5B97B-5E93-88A9-37CF-787065BAD5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8712" y="4095271"/>
              <a:ext cx="0" cy="1524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67D8611-4F93-0FC3-B0C0-0ED0F721DDA4}"/>
                </a:ext>
              </a:extLst>
            </p:cNvPr>
            <p:cNvCxnSpPr/>
            <p:nvPr/>
          </p:nvCxnSpPr>
          <p:spPr>
            <a:xfrm>
              <a:off x="5531460" y="4068378"/>
              <a:ext cx="119743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0A13259-E8BC-B833-F17D-77D65DC319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17477" y="4128890"/>
              <a:ext cx="0" cy="15240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3628D9B-9D85-44FE-A545-F3F59D432F57}"/>
                </a:ext>
              </a:extLst>
            </p:cNvPr>
            <p:cNvCxnSpPr>
              <a:cxnSpLocks/>
            </p:cNvCxnSpPr>
            <p:nvPr/>
          </p:nvCxnSpPr>
          <p:spPr>
            <a:xfrm>
              <a:off x="559844" y="8514420"/>
              <a:ext cx="39773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DC2F6AE-779C-890B-99D5-CFE3292268F8}"/>
                </a:ext>
              </a:extLst>
            </p:cNvPr>
            <p:cNvCxnSpPr>
              <a:cxnSpLocks/>
            </p:cNvCxnSpPr>
            <p:nvPr/>
          </p:nvCxnSpPr>
          <p:spPr>
            <a:xfrm>
              <a:off x="3044594" y="8506315"/>
              <a:ext cx="39773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9894EF0-8D30-0CC3-2BC4-43C1A924A9CA}"/>
                </a:ext>
              </a:extLst>
            </p:cNvPr>
            <p:cNvCxnSpPr>
              <a:cxnSpLocks/>
            </p:cNvCxnSpPr>
            <p:nvPr/>
          </p:nvCxnSpPr>
          <p:spPr>
            <a:xfrm>
              <a:off x="5539144" y="8513999"/>
              <a:ext cx="39773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6F31046-EBFC-0668-F662-0928E5194608}"/>
                </a:ext>
              </a:extLst>
            </p:cNvPr>
            <p:cNvSpPr txBox="1"/>
            <p:nvPr/>
          </p:nvSpPr>
          <p:spPr>
            <a:xfrm>
              <a:off x="1694541" y="2310651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3ED540A-D06D-DE78-7283-C3FCF1EDAF3C}"/>
                </a:ext>
              </a:extLst>
            </p:cNvPr>
            <p:cNvSpPr/>
            <p:nvPr/>
          </p:nvSpPr>
          <p:spPr>
            <a:xfrm rot="10537740">
              <a:off x="1825908" y="2418468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C348ABF-330D-FCAC-92AE-FBB9D46E4460}"/>
                </a:ext>
              </a:extLst>
            </p:cNvPr>
            <p:cNvSpPr txBox="1"/>
            <p:nvPr/>
          </p:nvSpPr>
          <p:spPr>
            <a:xfrm>
              <a:off x="4094333" y="2281327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4D26A27-C745-005F-325C-6C878650F6C5}"/>
                </a:ext>
              </a:extLst>
            </p:cNvPr>
            <p:cNvSpPr/>
            <p:nvPr/>
          </p:nvSpPr>
          <p:spPr>
            <a:xfrm rot="10537740">
              <a:off x="4225700" y="2389144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A817ADD-3F03-5C87-A1AB-0B8AE8F67A06}"/>
                </a:ext>
              </a:extLst>
            </p:cNvPr>
            <p:cNvSpPr txBox="1"/>
            <p:nvPr/>
          </p:nvSpPr>
          <p:spPr>
            <a:xfrm>
              <a:off x="6599789" y="2302791"/>
              <a:ext cx="2259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,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7FF5C78-9C91-0EAD-D030-7AB1D61CD612}"/>
                </a:ext>
              </a:extLst>
            </p:cNvPr>
            <p:cNvSpPr/>
            <p:nvPr/>
          </p:nvSpPr>
          <p:spPr>
            <a:xfrm rot="10537740">
              <a:off x="6731156" y="2410608"/>
              <a:ext cx="74472" cy="92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3963077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ollage of graphs showing different types of data&#10;&#10;AI-generated content may be incorrect.">
            <a:extLst>
              <a:ext uri="{FF2B5EF4-FFF2-40B4-BE49-F238E27FC236}">
                <a16:creationId xmlns:a16="http://schemas.microsoft.com/office/drawing/2014/main" id="{04930334-E25B-5505-F6FB-5540CFF004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387"/>
          <a:stretch/>
        </p:blipFill>
        <p:spPr>
          <a:xfrm>
            <a:off x="673768" y="181441"/>
            <a:ext cx="6304547" cy="971774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F79481B-B8A6-DB9E-75E8-0E9755D0A68D}"/>
              </a:ext>
            </a:extLst>
          </p:cNvPr>
          <p:cNvSpPr txBox="1"/>
          <p:nvPr/>
        </p:nvSpPr>
        <p:spPr>
          <a:xfrm>
            <a:off x="1646116" y="218221"/>
            <a:ext cx="1751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0.19 [-0.12, 0.46]</a:t>
            </a:r>
          </a:p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=  0.19 [-0.13, 0.46]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633F69-34A0-8B6A-4E52-B02B9234EFC7}"/>
              </a:ext>
            </a:extLst>
          </p:cNvPr>
          <p:cNvSpPr txBox="1"/>
          <p:nvPr/>
        </p:nvSpPr>
        <p:spPr>
          <a:xfrm>
            <a:off x="4104206" y="130311"/>
            <a:ext cx="17517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 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CFE1B2E-DC12-DBF4-2A95-B27AA76F81E4}"/>
              </a:ext>
            </a:extLst>
          </p:cNvPr>
          <p:cNvSpPr txBox="1"/>
          <p:nvPr/>
        </p:nvSpPr>
        <p:spPr>
          <a:xfrm>
            <a:off x="4764184" y="218221"/>
            <a:ext cx="1751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0.12 [-0.20, 0.41]</a:t>
            </a:r>
          </a:p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= 0.12 [-0.20, 0.41]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EAB83C7-6801-F6AB-E2A3-A1B38E820C3C}"/>
              </a:ext>
            </a:extLst>
          </p:cNvPr>
          <p:cNvSpPr txBox="1"/>
          <p:nvPr/>
        </p:nvSpPr>
        <p:spPr>
          <a:xfrm>
            <a:off x="1646115" y="3540541"/>
            <a:ext cx="1751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 0.35 [0.07, 0.58]</a:t>
            </a:r>
          </a:p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=  0.38 [0.08, 0.61]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EA54159-5876-7974-8ABE-B703A211176C}"/>
              </a:ext>
            </a:extLst>
          </p:cNvPr>
          <p:cNvSpPr txBox="1"/>
          <p:nvPr/>
        </p:nvSpPr>
        <p:spPr>
          <a:xfrm>
            <a:off x="4764184" y="3540541"/>
            <a:ext cx="1751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 0.30 [0.02, 0.55]</a:t>
            </a:r>
          </a:p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= 0.32 [0.02, 0.57]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D27B111-B6D5-1AC6-3DA2-BFB9E70DD503}"/>
              </a:ext>
            </a:extLst>
          </p:cNvPr>
          <p:cNvSpPr txBox="1"/>
          <p:nvPr/>
        </p:nvSpPr>
        <p:spPr>
          <a:xfrm>
            <a:off x="1662157" y="6887449"/>
            <a:ext cx="1751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0.22 [-0.07, 0.48] </a:t>
            </a:r>
          </a:p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 = 0.23 [-0.08, 0.5]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44CD2C1-46CC-727F-8307-B1A7C96193B6}"/>
              </a:ext>
            </a:extLst>
          </p:cNvPr>
          <p:cNvSpPr txBox="1"/>
          <p:nvPr/>
        </p:nvSpPr>
        <p:spPr>
          <a:xfrm>
            <a:off x="4780226" y="6887449"/>
            <a:ext cx="17517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ICC =  0.12 [-0.17, 0.41]</a:t>
            </a:r>
          </a:p>
          <a:p>
            <a:r>
              <a:rPr lang="nb-NO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= 0.13 [-0.18, 0.42]</a:t>
            </a:r>
          </a:p>
        </p:txBody>
      </p:sp>
    </p:spTree>
    <p:extLst>
      <p:ext uri="{BB962C8B-B14F-4D97-AF65-F5344CB8AC3E}">
        <p14:creationId xmlns:p14="http://schemas.microsoft.com/office/powerpoint/2010/main" val="12820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ACC6DF-3918-CA20-73C5-C093704C18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2328184-02C2-FF90-1DFD-DD475F4B6550}"/>
              </a:ext>
            </a:extLst>
          </p:cNvPr>
          <p:cNvGrpSpPr/>
          <p:nvPr/>
        </p:nvGrpSpPr>
        <p:grpSpPr>
          <a:xfrm>
            <a:off x="673768" y="130311"/>
            <a:ext cx="6304547" cy="9768871"/>
            <a:chOff x="673768" y="130311"/>
            <a:chExt cx="6304547" cy="9768871"/>
          </a:xfrm>
        </p:grpSpPr>
        <p:pic>
          <p:nvPicPr>
            <p:cNvPr id="16" name="Picture 15" descr="A collage of graphs showing different types of data&#10;&#10;AI-generated content may be incorrect.">
              <a:extLst>
                <a:ext uri="{FF2B5EF4-FFF2-40B4-BE49-F238E27FC236}">
                  <a16:creationId xmlns:a16="http://schemas.microsoft.com/office/drawing/2014/main" id="{CC020062-3423-E395-482D-75B07F80F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3387"/>
            <a:stretch/>
          </p:blipFill>
          <p:spPr>
            <a:xfrm>
              <a:off x="673768" y="181441"/>
              <a:ext cx="6304547" cy="971774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19B9D27-7C3C-B05C-2C1D-75F05B759B87}"/>
                </a:ext>
              </a:extLst>
            </p:cNvPr>
            <p:cNvSpPr txBox="1"/>
            <p:nvPr/>
          </p:nvSpPr>
          <p:spPr>
            <a:xfrm>
              <a:off x="1646115" y="310553"/>
              <a:ext cx="17517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ICC = 0.19 [-0.12, 0.46]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9A04E3D-0C60-ADC3-5471-8F68EB72B207}"/>
                </a:ext>
              </a:extLst>
            </p:cNvPr>
            <p:cNvSpPr txBox="1"/>
            <p:nvPr/>
          </p:nvSpPr>
          <p:spPr>
            <a:xfrm>
              <a:off x="4104206" y="130311"/>
              <a:ext cx="17517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/>
                <a:t> 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26969BA-8179-E712-AF49-38BD11A3718C}"/>
                </a:ext>
              </a:extLst>
            </p:cNvPr>
            <p:cNvSpPr txBox="1"/>
            <p:nvPr/>
          </p:nvSpPr>
          <p:spPr>
            <a:xfrm>
              <a:off x="4764184" y="310553"/>
              <a:ext cx="17517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ICC = 0.12 [-0.20, 0.41]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E18AB1C-870A-263C-D5C8-7F8DEB5BCB40}"/>
                </a:ext>
              </a:extLst>
            </p:cNvPr>
            <p:cNvSpPr txBox="1"/>
            <p:nvPr/>
          </p:nvSpPr>
          <p:spPr>
            <a:xfrm>
              <a:off x="1646115" y="3721516"/>
              <a:ext cx="17517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ICC =  0.35 [0.07, 0.58]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FFF258E-F866-9870-6823-3EB83454D23D}"/>
                </a:ext>
              </a:extLst>
            </p:cNvPr>
            <p:cNvSpPr txBox="1"/>
            <p:nvPr/>
          </p:nvSpPr>
          <p:spPr>
            <a:xfrm>
              <a:off x="4764184" y="3721516"/>
              <a:ext cx="17517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ICC =  0.30 [0.02, 0.55]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8298103-D160-F5B2-F79D-70E7426F1F73}"/>
                </a:ext>
              </a:extLst>
            </p:cNvPr>
            <p:cNvSpPr txBox="1"/>
            <p:nvPr/>
          </p:nvSpPr>
          <p:spPr>
            <a:xfrm>
              <a:off x="1662157" y="6979781"/>
              <a:ext cx="17517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ICC = 0.22 [-0.07, 0.48]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22BDF35-EE6D-C1C1-DF77-7A5C22866561}"/>
                </a:ext>
              </a:extLst>
            </p:cNvPr>
            <p:cNvSpPr txBox="1"/>
            <p:nvPr/>
          </p:nvSpPr>
          <p:spPr>
            <a:xfrm>
              <a:off x="4780226" y="6979780"/>
              <a:ext cx="175179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ICC =  0.12 [-0.17, 0.41]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64271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12667</TotalTime>
  <Words>347</Words>
  <Application>Microsoft Macintosh PowerPoint</Application>
  <PresentationFormat>Custom</PresentationFormat>
  <Paragraphs>83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Andreas Øhrn</dc:creator>
  <cp:lastModifiedBy>Andreas Øhrn</cp:lastModifiedBy>
  <cp:revision>15</cp:revision>
  <dcterms:created xsi:type="dcterms:W3CDTF">2025-02-17T09:47:37Z</dcterms:created>
  <dcterms:modified xsi:type="dcterms:W3CDTF">2025-05-05T13:21:27Z</dcterms:modified>
</cp:coreProperties>
</file>

<file path=docProps/thumbnail.jpeg>
</file>